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7" r:id="rId2"/>
    <p:sldId id="278" r:id="rId3"/>
    <p:sldId id="273" r:id="rId4"/>
    <p:sldId id="260" r:id="rId5"/>
    <p:sldId id="261" r:id="rId6"/>
    <p:sldId id="270" r:id="rId7"/>
    <p:sldId id="276" r:id="rId8"/>
    <p:sldId id="274" r:id="rId9"/>
    <p:sldId id="262" r:id="rId10"/>
    <p:sldId id="27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1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6C246-7A83-4164-B299-5F936D818309}" type="datetimeFigureOut">
              <a:rPr lang="de-DE" smtClean="0"/>
              <a:t>03.05.2021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11FCA-C6D5-492F-8592-E7F1DA1DB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82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53DB9-C924-43EF-86F5-EC1C1617E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455C05-0D29-40FB-B847-4F9E8D8A5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875276-B509-4B66-B259-9CE312CD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6C10-E2CC-46DC-BF90-C4775342D921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75D077-225A-4F15-8D04-D10F6AC1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BFC603-EE3A-4566-9DCD-27C9270A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19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40C17-0B71-476F-BEF9-71B5479A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F1A5B0-774E-4EAE-B520-0C646121E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34A6B2-00B8-4D72-A425-094D514A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A026-78D5-4936-9A85-F8E060CA8183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207BC5-FC80-4202-AD53-171CE1DA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FC9726-52E7-4473-841E-553869F3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83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CCA92F-2DD3-4919-84A6-B6A6D9615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9A8CE2-E8C2-4AD7-BC49-92DE15901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8CCBF3-971B-4734-8529-970BE314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2B0E-FE69-453C-91C5-1D3BEC041535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F7699B-82D2-44DC-839A-57C61E08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D0D989-5DAE-41C8-9817-34D59F30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57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32C51-2FF6-4D26-928F-B17D865B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39335-C345-42AE-933B-2AB75612D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EC772-3338-4272-B959-6C83AEC3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A052-FF76-4AE8-845A-D2CF0BA34B72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EB2AC1-4E3C-4A8B-B853-A7057A60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F40380-960E-44E4-A0CB-568BDCBC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3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65461-33BC-439A-8BDE-EF82A9C0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4DF096-991B-410F-B47F-BC97ADB5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F1E2AF-0153-4D3E-9176-9F87E47A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8613-D475-4077-887C-E0516BA03F9E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EDA6D1-0077-4C1E-BA8D-F1CD29C2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7C37B0-1121-47BD-84EC-CAFC9CA5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4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7591A-202C-4E02-BFB4-911ED616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F65BEA-A260-46C4-9A7C-81F5D4819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9D8BB9-D8AD-4ADA-9620-561B37D0A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3BEA7-BEA9-4E43-9A17-3DB92210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E7DF-2C62-4DE4-B029-C97F59E965AC}" type="datetime1">
              <a:rPr lang="de-DE" smtClean="0"/>
              <a:t>03.05.2021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C65DD4-E74D-41EF-B03D-929ACA7B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6935FC-2E6A-4246-80C3-397960C9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32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F601E-752E-4407-851A-B98BE64E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03C28-E26F-4D90-8DDE-1FDDD5217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31E37A-EB08-417A-81A3-9A0B98554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186180-0248-43EF-A2A4-585391F05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8E420-0010-4A06-9B85-E346789E8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B29F56-6DB0-4D69-B578-C44B9DB2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CF9C8-1C47-464A-8519-D2F4BEB719FF}" type="datetime1">
              <a:rPr lang="de-DE" smtClean="0"/>
              <a:t>03.05.2021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1FD82E-F4F0-4CEF-880D-0DB0A88D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09A09E-D41A-47C4-805F-608E066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00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04BE-DA83-4932-AF04-EA6A0353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0B40B4-2E6C-46AA-8FB8-59BAB8C5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C447-8288-4C5F-A79C-0CE73815AC38}" type="datetime1">
              <a:rPr lang="de-DE" smtClean="0"/>
              <a:t>03.05.2021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7E355-48C5-4DEB-B621-3B1197D7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DB9B69-84E6-4732-9A82-0BFE168B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08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A0EB7A-2ADD-4BE7-8BBB-EE84C0E2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0655-C3A5-4C33-B985-3A047866CCAB}" type="datetime1">
              <a:rPr lang="de-DE" smtClean="0"/>
              <a:t>03.05.2021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71F3F8-D57D-4B23-86FC-B217867B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80379B-F22F-4435-B75F-417672C8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40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979BE-6C89-45DF-990D-482856C7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9F5CA-3C12-43DA-93C9-96732848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05B921-7295-4654-BD99-6E1745365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272D16-CF7C-4E00-A035-07F43F82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5E4B-ECA4-45B9-A84C-5B14CAC4A0C2}" type="datetime1">
              <a:rPr lang="de-DE" smtClean="0"/>
              <a:t>03.05.2021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BEB5EC-7DB2-4741-A04C-EC6D0E44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70730D-547D-4808-B34A-06049D5D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11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FA4E9-8A83-473F-9AFE-B76571DA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6119DEE-FB5F-4464-B695-0C3D704CE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F380F3-0083-4C4E-AD69-CB6D34A6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32F011-D328-4B5C-BB56-89816FAC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20A2-FAFE-4502-BDE4-79E3C8655C96}" type="datetime1">
              <a:rPr lang="de-DE" smtClean="0"/>
              <a:t>03.05.2021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0522ED-7775-4CC4-A27E-DEAB4798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7F0AFD-B02D-453B-8C5E-D79B1205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24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90C7F1-2EE4-490D-8999-14201693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51151-93A2-43D7-BC21-A99264D3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B3439-E380-4355-A3DE-2123A1E94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877FA-3338-478C-8649-59CCF812BF5B}" type="datetime1">
              <a:rPr lang="de-DE" smtClean="0"/>
              <a:t>03.05.2021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650E5-C130-4645-95FC-26E19439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FC2F-B91E-4FD5-88A1-B2E42D2C9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EAAE-3713-454B-B426-924B536E98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98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A34BFE-030A-447E-93D1-777E5007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9F01320-D71E-46A2-A5A1-1E73C7571C7A}"/>
              </a:ext>
            </a:extLst>
          </p:cNvPr>
          <p:cNvSpPr txBox="1"/>
          <p:nvPr/>
        </p:nvSpPr>
        <p:spPr>
          <a:xfrm>
            <a:off x="1103376" y="1700784"/>
            <a:ext cx="95341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kern="1400" spc="-50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&lt;h4&gt;Viktor Rahimzanov&lt;/h4&gt;</a:t>
            </a:r>
          </a:p>
          <a:p>
            <a:pPr algn="ctr"/>
            <a:r>
              <a:rPr lang="de-DE" sz="4000" b="1" kern="1400" spc="-5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&lt;p&gt;Leistungsnachweis&lt;/p&gt;&lt;</a:t>
            </a:r>
            <a:r>
              <a:rPr lang="de-DE" sz="4000" b="1" kern="1400" spc="-50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de-DE" sz="4000" b="1" kern="1400" spc="-5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 &lt;p&gt;Anwendungsentwicklung &lt;/p&gt;&lt;</a:t>
            </a:r>
            <a:r>
              <a:rPr lang="de-DE" sz="4000" b="1" kern="1400" spc="-50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de-DE" sz="4000" b="1" kern="1400" spc="-5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 </a:t>
            </a:r>
          </a:p>
          <a:p>
            <a:pPr algn="ctr"/>
            <a:r>
              <a:rPr lang="de-DE" sz="4000" b="1" kern="1400" spc="-50" dirty="0">
                <a:solidFill>
                  <a:schemeClr val="bg1"/>
                </a:solidFill>
                <a:effectLst/>
                <a:highlight>
                  <a:srgbClr val="FF00FF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&lt;p&gt;HTML / CSS&lt;/p&gt; 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625DCE-FA11-4FE0-B061-A226B272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F6B3-327A-4AD1-A7F8-AE93AF55F26A}" type="datetime1">
              <a:rPr lang="de-DE" smtClean="0"/>
              <a:t>03.05.2021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42404-1CF2-4AA3-A97B-25405904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573397-0217-4D11-B52B-DC1C2D7F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1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10990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A34BFE-030A-447E-93D1-777E5007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1DD7C0E-EE1C-4A5E-92B8-6A68E7AB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05" y="1133856"/>
            <a:ext cx="7901287" cy="4437889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F23FDD-8383-4749-B6C4-DDC3BA66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0E3-D751-4161-A210-489CE70CC50C}" type="datetime1">
              <a:rPr lang="de-DE" smtClean="0"/>
              <a:t>03.05.2021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AB74D8A-7F79-4284-AD43-C083D200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1D29739-D404-49A6-B1A3-ED816EAC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10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198499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A34BFE-030A-447E-93D1-777E5007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F6243DF-CE48-429E-8352-F86197065967}"/>
              </a:ext>
            </a:extLst>
          </p:cNvPr>
          <p:cNvSpPr/>
          <p:nvPr/>
        </p:nvSpPr>
        <p:spPr>
          <a:xfrm>
            <a:off x="454152" y="213995"/>
            <a:ext cx="11283696" cy="6154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04D771-8E3B-48B3-9D33-BBB2B67A17BB}"/>
              </a:ext>
            </a:extLst>
          </p:cNvPr>
          <p:cNvSpPr/>
          <p:nvPr/>
        </p:nvSpPr>
        <p:spPr>
          <a:xfrm>
            <a:off x="493776" y="243840"/>
            <a:ext cx="11217126" cy="792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HEADER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5F4069-5484-4FAA-A8DF-9B111F67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4" y="4736592"/>
            <a:ext cx="11217612" cy="15758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B81CE12-DC25-41DD-BC52-4CAFB2E20090}"/>
              </a:ext>
            </a:extLst>
          </p:cNvPr>
          <p:cNvSpPr/>
          <p:nvPr/>
        </p:nvSpPr>
        <p:spPr>
          <a:xfrm>
            <a:off x="1972542" y="1066329"/>
            <a:ext cx="8144256" cy="3620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AEE4FFE-BE27-46BD-A223-18A7F17B256E}"/>
              </a:ext>
            </a:extLst>
          </p:cNvPr>
          <p:cNvSpPr txBox="1"/>
          <p:nvPr/>
        </p:nvSpPr>
        <p:spPr>
          <a:xfrm>
            <a:off x="5569379" y="5339852"/>
            <a:ext cx="95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FOOTER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AFA781-2258-42C4-9031-B382BF4FCCBA}"/>
              </a:ext>
            </a:extLst>
          </p:cNvPr>
          <p:cNvSpPr txBox="1"/>
          <p:nvPr/>
        </p:nvSpPr>
        <p:spPr>
          <a:xfrm>
            <a:off x="5543637" y="2761563"/>
            <a:ext cx="110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CONTENT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F64223-261B-4DE4-BAB2-37335852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0" t="16353" r="10701"/>
          <a:stretch/>
        </p:blipFill>
        <p:spPr>
          <a:xfrm>
            <a:off x="1985812" y="1074363"/>
            <a:ext cx="8118893" cy="35998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3DE49D-9F2C-46CF-AF65-87185FF3F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7"/>
          <a:stretch/>
        </p:blipFill>
        <p:spPr>
          <a:xfrm>
            <a:off x="518160" y="301175"/>
            <a:ext cx="11167872" cy="69428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3894F7-DB2A-4105-AD12-AA2BC4945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15" y="4743921"/>
            <a:ext cx="11211030" cy="1562427"/>
          </a:xfrm>
          <a:prstGeom prst="rect">
            <a:avLst/>
          </a:prstGeom>
        </p:spPr>
      </p:pic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5493828-FDA5-4BD5-91FF-6F59294F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15C0-39CA-4C91-B3B8-28D112709798}" type="datetime1">
              <a:rPr lang="de-DE" smtClean="0"/>
              <a:t>03.05.2021</a:t>
            </a:fld>
            <a:endParaRPr lang="de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B47F79B7-EC15-4699-9A6F-F7B03808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BBE3D68-DF3D-4025-98CC-4797E886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2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24676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A34BFE-030A-447E-93D1-777E5007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9F7CAE-F8AC-4A7D-BEDB-A5859D08D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7862" r="1444" b="15102"/>
          <a:stretch/>
        </p:blipFill>
        <p:spPr>
          <a:xfrm>
            <a:off x="0" y="6096"/>
            <a:ext cx="12192000" cy="52547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BBF9BE-A69D-4B83-B044-0400210A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0624"/>
            <a:ext cx="12234672" cy="25683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894EC4-D464-4983-B84C-CD4BB1234DC3}"/>
              </a:ext>
            </a:extLst>
          </p:cNvPr>
          <p:cNvSpPr txBox="1"/>
          <p:nvPr/>
        </p:nvSpPr>
        <p:spPr>
          <a:xfrm>
            <a:off x="3902646" y="136525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</a:rPr>
              <a:t>Header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F0551A-43AF-40A6-8D8D-CBDE93AC39FF}"/>
              </a:ext>
            </a:extLst>
          </p:cNvPr>
          <p:cNvSpPr txBox="1"/>
          <p:nvPr/>
        </p:nvSpPr>
        <p:spPr>
          <a:xfrm>
            <a:off x="5637593" y="4567019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highlight>
                  <a:srgbClr val="FF0000"/>
                </a:highlight>
              </a:rPr>
              <a:t>Footer</a:t>
            </a:r>
            <a:endParaRPr lang="de-DE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6E5C62-094C-453D-A1CA-664FDC48B1B0}"/>
              </a:ext>
            </a:extLst>
          </p:cNvPr>
          <p:cNvSpPr txBox="1"/>
          <p:nvPr/>
        </p:nvSpPr>
        <p:spPr>
          <a:xfrm>
            <a:off x="5502428" y="2025861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</a:rPr>
              <a:t>Content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CA1FA15-721F-4FD7-9753-DB2BEFFAE675}"/>
              </a:ext>
            </a:extLst>
          </p:cNvPr>
          <p:cNvSpPr txBox="1"/>
          <p:nvPr/>
        </p:nvSpPr>
        <p:spPr>
          <a:xfrm>
            <a:off x="6096" y="579009"/>
            <a:ext cx="25968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Aufbau</a:t>
            </a:r>
          </a:p>
          <a:p>
            <a:endParaRPr lang="de-DE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Header, Content, </a:t>
            </a:r>
            <a:r>
              <a:rPr lang="de-DE" dirty="0" err="1"/>
              <a:t>Footer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Insgesamt 7 Seiten inkl. 3 Seiten mit </a:t>
            </a:r>
            <a:r>
              <a:rPr lang="de-DE" b="1" dirty="0"/>
              <a:t>Lightbox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eigene CSS Datei und mehrere CSS eingebunden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30" name="Datumsplatzhalter 29">
            <a:extLst>
              <a:ext uri="{FF2B5EF4-FFF2-40B4-BE49-F238E27FC236}">
                <a16:creationId xmlns:a16="http://schemas.microsoft.com/office/drawing/2014/main" id="{A2EA6AA4-CF1B-4FCF-A073-80923EE5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4A966-79A7-4324-A3E9-01024055CEAC}" type="datetime1">
              <a:rPr lang="de-DE" smtClean="0"/>
              <a:t>03.05.2021</a:t>
            </a:fld>
            <a:endParaRPr lang="de-DE"/>
          </a:p>
        </p:txBody>
      </p:sp>
      <p:sp>
        <p:nvSpPr>
          <p:cNvPr id="31" name="Fußzeilenplatzhalter 30">
            <a:extLst>
              <a:ext uri="{FF2B5EF4-FFF2-40B4-BE49-F238E27FC236}">
                <a16:creationId xmlns:a16="http://schemas.microsoft.com/office/drawing/2014/main" id="{A4006529-603B-465E-BA73-192B6ACA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9C1E3B3F-4A89-497B-B77B-314FEA8E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3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33227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95A8892-5313-4A6A-ACAA-F290863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A38EC2F-75CC-4487-B523-81B14BC97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"/>
            <a:ext cx="12192000" cy="7696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6B333A7-FEDB-446E-B2A1-D4A38F2D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0" t="13311" r="7750" b="4278"/>
          <a:stretch/>
        </p:blipFill>
        <p:spPr>
          <a:xfrm>
            <a:off x="1" y="725424"/>
            <a:ext cx="12192000" cy="6132576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DD2F1D5-D762-42FF-BC0C-728A11A9AAF5}"/>
              </a:ext>
            </a:extLst>
          </p:cNvPr>
          <p:cNvCxnSpPr>
            <a:cxnSpLocks/>
          </p:cNvCxnSpPr>
          <p:nvPr/>
        </p:nvCxnSpPr>
        <p:spPr>
          <a:xfrm flipH="1">
            <a:off x="4245864" y="428630"/>
            <a:ext cx="911352" cy="1698874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232D49D-43EC-442D-B3A1-42FBCDA6B5F2}"/>
              </a:ext>
            </a:extLst>
          </p:cNvPr>
          <p:cNvCxnSpPr>
            <a:cxnSpLocks/>
          </p:cNvCxnSpPr>
          <p:nvPr/>
        </p:nvCxnSpPr>
        <p:spPr>
          <a:xfrm flipH="1">
            <a:off x="3511296" y="428630"/>
            <a:ext cx="1469136" cy="169887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5882DC9-0B0A-4A32-AF0F-E9F09E270190}"/>
              </a:ext>
            </a:extLst>
          </p:cNvPr>
          <p:cNvCxnSpPr>
            <a:cxnSpLocks/>
          </p:cNvCxnSpPr>
          <p:nvPr/>
        </p:nvCxnSpPr>
        <p:spPr>
          <a:xfrm>
            <a:off x="1182624" y="428630"/>
            <a:ext cx="1341120" cy="1066429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CCCBBE1-B05B-424A-B802-FC901E2C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267F-37D4-44C4-A529-9BBEDF9CE0F2}" type="datetime1">
              <a:rPr lang="de-DE" smtClean="0"/>
              <a:t>03.05.2021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994A666-BA13-4BCA-9FE7-2F7BDE6B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ECBDE28-692F-488E-BA76-C6575922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4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244456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B8A53E-A4C9-46B3-8ED7-61F4F5CC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5265F5-F718-4A01-A82F-570004E7E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" t="9228" r="4101" b="3783"/>
          <a:stretch/>
        </p:blipFill>
        <p:spPr>
          <a:xfrm>
            <a:off x="-6096" y="1"/>
            <a:ext cx="12198096" cy="42854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8336F8-B6F7-448A-8591-1B160EB69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36" r="550"/>
          <a:stretch/>
        </p:blipFill>
        <p:spPr>
          <a:xfrm>
            <a:off x="-36576" y="4284289"/>
            <a:ext cx="12239921" cy="2577185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26E6A6F7-4952-4D5A-997D-B398E319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914E-3D70-48AF-9DB5-C9DE3E6CF9C6}" type="datetime1">
              <a:rPr lang="de-DE" smtClean="0"/>
              <a:t>03.05.2021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F93A902-3825-4C81-AF2A-DD252280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C5497092-4E54-40CA-8DE3-9DD47908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5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37066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226E00-3E8E-4AF0-8F7D-77EEB8EA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D428354-1D23-4B0A-80FB-6FB61786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" t="10217" r="51300" b="2421"/>
          <a:stretch/>
        </p:blipFill>
        <p:spPr>
          <a:xfrm>
            <a:off x="36576" y="609600"/>
            <a:ext cx="6370320" cy="52911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24DCE6-0271-44FD-8031-831D030DE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4" t="19303" r="17368"/>
          <a:stretch/>
        </p:blipFill>
        <p:spPr>
          <a:xfrm>
            <a:off x="6482637" y="1025094"/>
            <a:ext cx="5672787" cy="4650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4B24DA5-212B-40DF-B86C-86FFE886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4387-302B-40C4-9A88-12F1719D895A}" type="datetime1">
              <a:rPr lang="de-DE" smtClean="0"/>
              <a:t>03.05.2021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37E7965B-E1BF-4533-B00D-F6A1E54E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C7B655E-FE46-4F44-BA72-69258B72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6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165633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226E00-3E8E-4AF0-8F7D-77EEB8EA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D428354-1D23-4B0A-80FB-6FB61786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" t="10217" r="51300" b="2421"/>
          <a:stretch/>
        </p:blipFill>
        <p:spPr>
          <a:xfrm>
            <a:off x="36576" y="609600"/>
            <a:ext cx="6370320" cy="52911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24DCE6-0271-44FD-8031-831D030DE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4" t="19303" r="17368"/>
          <a:stretch/>
        </p:blipFill>
        <p:spPr>
          <a:xfrm>
            <a:off x="6482637" y="1025094"/>
            <a:ext cx="5672787" cy="4650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DB5B059-BCA4-4268-83CE-5234513913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0" t="7991" r="77900" b="1803"/>
          <a:stretch/>
        </p:blipFill>
        <p:spPr>
          <a:xfrm>
            <a:off x="2332785" y="6096"/>
            <a:ext cx="2557049" cy="6853271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115C3485-E263-425E-B371-9103C725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FC7E-951A-4B6D-BD57-8056500D1352}" type="datetime1">
              <a:rPr lang="de-DE" smtClean="0"/>
              <a:t>03.05.2021</a:t>
            </a:fld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503C00E-701E-441B-BCCB-032FDF41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B71641A-9936-4396-AADA-FB46FB6E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7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413014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A34BFE-030A-447E-93D1-777E50078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F13BB5C-C598-403F-A7D6-87597820E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7" r="1250" b="659"/>
          <a:stretch/>
        </p:blipFill>
        <p:spPr>
          <a:xfrm>
            <a:off x="0" y="-5138"/>
            <a:ext cx="12192000" cy="6863138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ECEEB16-D288-434C-8081-6C0C0572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E84D-733F-4035-8304-53C18F8CA1AB}" type="datetime1">
              <a:rPr lang="de-DE" smtClean="0"/>
              <a:t>03.05.2021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BC305FE-3C4D-405C-9164-F8268C2A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CC74A21-DF36-4731-8E70-E35DF8B1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8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189653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0861D4A6-1C86-4699-921D-B569130E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9F732BD-1965-4ACB-BEB2-2D1BDD5D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5" t="16712" r="56745" b="10283"/>
          <a:stretch/>
        </p:blipFill>
        <p:spPr>
          <a:xfrm>
            <a:off x="372345" y="1045830"/>
            <a:ext cx="2163591" cy="457558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4D7622C-6C59-44A2-AC9E-E4826EF16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938" y="1061549"/>
            <a:ext cx="2243522" cy="458458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45B85DE-3879-444C-93DA-419365E46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42" y="1049023"/>
            <a:ext cx="2292295" cy="458458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15623EB-1540-4706-A0F2-81CAE899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425" y="1061216"/>
            <a:ext cx="2225233" cy="45602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B81C23-F63C-4A33-8834-FFD6D5FEF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727" y="816449"/>
            <a:ext cx="2597121" cy="5041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3EDF4-A7FC-4D99-AD98-38BA93311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28" y="818278"/>
            <a:ext cx="2600868" cy="504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608629D-E9EA-4991-AC47-3730E8E62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278" y="816449"/>
            <a:ext cx="2597121" cy="50418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DCF1025-8ADE-4E45-91F6-379A4A27C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82" y="816448"/>
            <a:ext cx="2597121" cy="504182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D48005-246F-43D6-A359-363965066E6F}"/>
              </a:ext>
            </a:extLst>
          </p:cNvPr>
          <p:cNvSpPr txBox="1"/>
          <p:nvPr/>
        </p:nvSpPr>
        <p:spPr>
          <a:xfrm>
            <a:off x="4480198" y="138938"/>
            <a:ext cx="3735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highlight>
                  <a:srgbClr val="0000FF"/>
                </a:highlight>
              </a:rPr>
              <a:t>Responsive Ansicht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C014009F-00B7-4581-BAD0-60980446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67C6-A422-425B-ABFB-CF601BD3F7C2}" type="datetime1">
              <a:rPr lang="de-DE" smtClean="0"/>
              <a:t>03.05.2021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48D3E1F-82F8-45EC-B050-BD264CC8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&lt;p&gt;HTML-Projekt&lt;/p&gt;&lt;h4&gt;Viktor Rahimzanov&lt;/h4&gt;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1842656-BD1D-4FDD-BCCB-90B06FAE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EAAE-3713-454B-B426-924B536E9854}" type="slidenum">
              <a:rPr lang="de-DE" smtClean="0"/>
              <a:t>9</a:t>
            </a:fld>
            <a:r>
              <a:rPr lang="de-DE" dirty="0"/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401373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Breitbild</PresentationFormat>
  <Paragraphs>48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Rahimzanov, Viktor</dc:creator>
  <cp:lastModifiedBy>Rahimzanov, Viktor</cp:lastModifiedBy>
  <cp:revision>24</cp:revision>
  <dcterms:created xsi:type="dcterms:W3CDTF">2021-05-03T11:05:36Z</dcterms:created>
  <dcterms:modified xsi:type="dcterms:W3CDTF">2021-05-03T13:40:34Z</dcterms:modified>
</cp:coreProperties>
</file>